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6"/>
  </p:notesMasterIdLst>
  <p:sldIdLst>
    <p:sldId id="266" r:id="rId2"/>
    <p:sldId id="292" r:id="rId3"/>
    <p:sldId id="282" r:id="rId4"/>
    <p:sldId id="283" r:id="rId5"/>
    <p:sldId id="287" r:id="rId6"/>
    <p:sldId id="289" r:id="rId7"/>
    <p:sldId id="284" r:id="rId8"/>
    <p:sldId id="271" r:id="rId9"/>
    <p:sldId id="291" r:id="rId10"/>
    <p:sldId id="293" r:id="rId11"/>
    <p:sldId id="278" r:id="rId12"/>
    <p:sldId id="280" r:id="rId13"/>
    <p:sldId id="275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ABABFF"/>
    <a:srgbClr val="00FFFF"/>
    <a:srgbClr val="FF99FF"/>
    <a:srgbClr val="3366FF"/>
    <a:srgbClr val="E83076"/>
    <a:srgbClr val="FF66CC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3" autoAdjust="0"/>
    <p:restoredTop sz="86501" autoAdjust="0"/>
  </p:normalViewPr>
  <p:slideViewPr>
    <p:cSldViewPr>
      <p:cViewPr>
        <p:scale>
          <a:sx n="60" d="100"/>
          <a:sy n="60" d="100"/>
        </p:scale>
        <p:origin x="-128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24161-1689-486E-B6F6-A9FFEA62322C}" type="doc">
      <dgm:prSet loTypeId="urn:microsoft.com/office/officeart/2005/8/layout/list1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17B90A9-D99D-4A95-A3D9-0588023B8DF9}">
      <dgm:prSet phldrT="[Текст]"/>
      <dgm:sp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  <a:tileRect/>
        </a:gra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Доходы – 24 318,1 млн. рублей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C717396-A458-4F30-B102-6B614A4BB1C9}" type="parTrans" cxnId="{5B2F9917-B30E-4C58-B803-DBCC85896412}">
      <dgm:prSet/>
      <dgm:spPr/>
      <dgm:t>
        <a:bodyPr/>
        <a:lstStyle/>
        <a:p>
          <a:endParaRPr lang="ru-RU"/>
        </a:p>
      </dgm:t>
    </dgm:pt>
    <dgm:pt modelId="{EB82874D-5164-46E3-8430-643F881DA6AC}" type="sibTrans" cxnId="{5B2F9917-B30E-4C58-B803-DBCC85896412}">
      <dgm:prSet/>
      <dgm:spPr/>
      <dgm:t>
        <a:bodyPr/>
        <a:lstStyle/>
        <a:p>
          <a:endParaRPr lang="ru-RU"/>
        </a:p>
      </dgm:t>
    </dgm:pt>
    <dgm:pt modelId="{B8DFA6A6-2E37-4015-9427-010F51367F70}">
      <dgm:prSet phldrT="[Текст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Расходы – 26 514,6 млн. рублей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03BF7D9-E219-4B6A-BABF-8E806B135D92}" type="parTrans" cxnId="{3FB8F475-90E0-4785-80DD-BD1B8B34B04E}">
      <dgm:prSet/>
      <dgm:spPr/>
      <dgm:t>
        <a:bodyPr/>
        <a:lstStyle/>
        <a:p>
          <a:endParaRPr lang="ru-RU"/>
        </a:p>
      </dgm:t>
    </dgm:pt>
    <dgm:pt modelId="{95BADD59-221A-4F76-97F3-683A6F21C915}" type="sibTrans" cxnId="{3FB8F475-90E0-4785-80DD-BD1B8B34B04E}">
      <dgm:prSet/>
      <dgm:spPr/>
      <dgm:t>
        <a:bodyPr/>
        <a:lstStyle/>
        <a:p>
          <a:endParaRPr lang="ru-RU"/>
        </a:p>
      </dgm:t>
    </dgm:pt>
    <dgm:pt modelId="{D16A2605-2BEB-4D34-AD88-C3ABF332567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Дефицит – 2 196,5 млн. рублей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184C048-27E0-4E81-900D-D336A1FF4902}" type="parTrans" cxnId="{936FFA06-518C-4A4D-9028-53EE1472C1B3}">
      <dgm:prSet/>
      <dgm:spPr/>
      <dgm:t>
        <a:bodyPr/>
        <a:lstStyle/>
        <a:p>
          <a:endParaRPr lang="ru-RU"/>
        </a:p>
      </dgm:t>
    </dgm:pt>
    <dgm:pt modelId="{84719627-3048-4A1C-BF48-480DD727B04F}" type="sibTrans" cxnId="{936FFA06-518C-4A4D-9028-53EE1472C1B3}">
      <dgm:prSet/>
      <dgm:spPr/>
      <dgm:t>
        <a:bodyPr/>
        <a:lstStyle/>
        <a:p>
          <a:endParaRPr lang="ru-RU"/>
        </a:p>
      </dgm:t>
    </dgm:pt>
    <dgm:pt modelId="{2EDDC087-4963-485F-A78E-DF541B452555}" type="pres">
      <dgm:prSet presAssocID="{8DB24161-1689-486E-B6F6-A9FFEA6232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67173-9477-43F2-8993-86CE462BB076}" type="pres">
      <dgm:prSet presAssocID="{717B90A9-D99D-4A95-A3D9-0588023B8DF9}" presName="parentLin" presStyleCnt="0"/>
      <dgm:spPr/>
    </dgm:pt>
    <dgm:pt modelId="{67892B80-3FC9-4A88-98C4-5DA8912D6C80}" type="pres">
      <dgm:prSet presAssocID="{717B90A9-D99D-4A95-A3D9-0588023B8DF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99B2EBC-F2C7-4ECC-A7A0-7C79216085A8}" type="pres">
      <dgm:prSet presAssocID="{717B90A9-D99D-4A95-A3D9-0588023B8D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625FE-5AF8-4554-A96C-043E70FE72A1}" type="pres">
      <dgm:prSet presAssocID="{717B90A9-D99D-4A95-A3D9-0588023B8DF9}" presName="negativeSpace" presStyleCnt="0"/>
      <dgm:spPr/>
    </dgm:pt>
    <dgm:pt modelId="{C94705D3-2379-4DB3-BC94-D1CD30D7BE3D}" type="pres">
      <dgm:prSet presAssocID="{717B90A9-D99D-4A95-A3D9-0588023B8DF9}" presName="childText" presStyleLbl="conFgAcc1" presStyleIdx="0" presStyleCnt="3">
        <dgm:presLayoutVars>
          <dgm:bulletEnabled val="1"/>
        </dgm:presLayoutVars>
      </dgm:prSet>
      <dgm:spPr/>
    </dgm:pt>
    <dgm:pt modelId="{D56A0C71-BDDB-4B5C-8F4F-0A0045696E3E}" type="pres">
      <dgm:prSet presAssocID="{EB82874D-5164-46E3-8430-643F881DA6AC}" presName="spaceBetweenRectangles" presStyleCnt="0"/>
      <dgm:spPr/>
    </dgm:pt>
    <dgm:pt modelId="{EE03C6BC-6FFE-4EFD-A94D-954202DA8E18}" type="pres">
      <dgm:prSet presAssocID="{B8DFA6A6-2E37-4015-9427-010F51367F70}" presName="parentLin" presStyleCnt="0"/>
      <dgm:spPr/>
    </dgm:pt>
    <dgm:pt modelId="{7A14DD14-A23B-4DA3-90DB-58A325E3F29E}" type="pres">
      <dgm:prSet presAssocID="{B8DFA6A6-2E37-4015-9427-010F51367F7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E0ED5AF-C4E9-4F46-BE7F-DADF532FEFA5}" type="pres">
      <dgm:prSet presAssocID="{B8DFA6A6-2E37-4015-9427-010F51367F7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2ADEC-B43E-47DD-8C10-3328195F0EAA}" type="pres">
      <dgm:prSet presAssocID="{B8DFA6A6-2E37-4015-9427-010F51367F70}" presName="negativeSpace" presStyleCnt="0"/>
      <dgm:spPr/>
    </dgm:pt>
    <dgm:pt modelId="{F5B16EE2-5B8A-4EEE-81B7-8AD3B787AD53}" type="pres">
      <dgm:prSet presAssocID="{B8DFA6A6-2E37-4015-9427-010F51367F70}" presName="childText" presStyleLbl="conFgAcc1" presStyleIdx="1" presStyleCnt="3">
        <dgm:presLayoutVars>
          <dgm:bulletEnabled val="1"/>
        </dgm:presLayoutVars>
      </dgm:prSet>
      <dgm:spPr/>
    </dgm:pt>
    <dgm:pt modelId="{D9ACAB03-AD7B-4E99-8C7A-4E3BB8657703}" type="pres">
      <dgm:prSet presAssocID="{95BADD59-221A-4F76-97F3-683A6F21C915}" presName="spaceBetweenRectangles" presStyleCnt="0"/>
      <dgm:spPr/>
    </dgm:pt>
    <dgm:pt modelId="{6DFD6265-64B0-4B1E-83EC-86EAE5D9E124}" type="pres">
      <dgm:prSet presAssocID="{D16A2605-2BEB-4D34-AD88-C3ABF3325678}" presName="parentLin" presStyleCnt="0"/>
      <dgm:spPr/>
    </dgm:pt>
    <dgm:pt modelId="{A6671C14-DE48-4CFD-8EBB-7CC5278F0043}" type="pres">
      <dgm:prSet presAssocID="{D16A2605-2BEB-4D34-AD88-C3ABF332567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5F8ECA8-38F5-4A0C-9E1A-B0171EFA8AF2}" type="pres">
      <dgm:prSet presAssocID="{D16A2605-2BEB-4D34-AD88-C3ABF33256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8B312-02CD-4D24-A7DB-146E68BD43AC}" type="pres">
      <dgm:prSet presAssocID="{D16A2605-2BEB-4D34-AD88-C3ABF3325678}" presName="negativeSpace" presStyleCnt="0"/>
      <dgm:spPr/>
    </dgm:pt>
    <dgm:pt modelId="{01851410-5E77-4930-B4AB-16CA626CCC1B}" type="pres">
      <dgm:prSet presAssocID="{D16A2605-2BEB-4D34-AD88-C3ABF33256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B2F9917-B30E-4C58-B803-DBCC85896412}" srcId="{8DB24161-1689-486E-B6F6-A9FFEA62322C}" destId="{717B90A9-D99D-4A95-A3D9-0588023B8DF9}" srcOrd="0" destOrd="0" parTransId="{8C717396-A458-4F30-B102-6B614A4BB1C9}" sibTransId="{EB82874D-5164-46E3-8430-643F881DA6AC}"/>
    <dgm:cxn modelId="{5ACFFEFF-9A95-4027-ACFB-EF1F58274136}" type="presOf" srcId="{B8DFA6A6-2E37-4015-9427-010F51367F70}" destId="{CE0ED5AF-C4E9-4F46-BE7F-DADF532FEFA5}" srcOrd="1" destOrd="0" presId="urn:microsoft.com/office/officeart/2005/8/layout/list1"/>
    <dgm:cxn modelId="{936FFA06-518C-4A4D-9028-53EE1472C1B3}" srcId="{8DB24161-1689-486E-B6F6-A9FFEA62322C}" destId="{D16A2605-2BEB-4D34-AD88-C3ABF3325678}" srcOrd="2" destOrd="0" parTransId="{7184C048-27E0-4E81-900D-D336A1FF4902}" sibTransId="{84719627-3048-4A1C-BF48-480DD727B04F}"/>
    <dgm:cxn modelId="{6B64779D-8D3B-472B-866E-F21B7876EFD0}" type="presOf" srcId="{717B90A9-D99D-4A95-A3D9-0588023B8DF9}" destId="{E99B2EBC-F2C7-4ECC-A7A0-7C79216085A8}" srcOrd="1" destOrd="0" presId="urn:microsoft.com/office/officeart/2005/8/layout/list1"/>
    <dgm:cxn modelId="{80303F80-4D4E-41C8-84BC-173E684BC6AD}" type="presOf" srcId="{8DB24161-1689-486E-B6F6-A9FFEA62322C}" destId="{2EDDC087-4963-485F-A78E-DF541B452555}" srcOrd="0" destOrd="0" presId="urn:microsoft.com/office/officeart/2005/8/layout/list1"/>
    <dgm:cxn modelId="{A413A6E9-A99A-4DEB-B8EB-7ABA9901CD62}" type="presOf" srcId="{B8DFA6A6-2E37-4015-9427-010F51367F70}" destId="{7A14DD14-A23B-4DA3-90DB-58A325E3F29E}" srcOrd="0" destOrd="0" presId="urn:microsoft.com/office/officeart/2005/8/layout/list1"/>
    <dgm:cxn modelId="{9AF20554-9C72-4F71-A322-AA9734663277}" type="presOf" srcId="{717B90A9-D99D-4A95-A3D9-0588023B8DF9}" destId="{67892B80-3FC9-4A88-98C4-5DA8912D6C80}" srcOrd="0" destOrd="0" presId="urn:microsoft.com/office/officeart/2005/8/layout/list1"/>
    <dgm:cxn modelId="{26B86DB6-1155-4F60-ABC4-6BDC97E8FC66}" type="presOf" srcId="{D16A2605-2BEB-4D34-AD88-C3ABF3325678}" destId="{75F8ECA8-38F5-4A0C-9E1A-B0171EFA8AF2}" srcOrd="1" destOrd="0" presId="urn:microsoft.com/office/officeart/2005/8/layout/list1"/>
    <dgm:cxn modelId="{3FB8F475-90E0-4785-80DD-BD1B8B34B04E}" srcId="{8DB24161-1689-486E-B6F6-A9FFEA62322C}" destId="{B8DFA6A6-2E37-4015-9427-010F51367F70}" srcOrd="1" destOrd="0" parTransId="{903BF7D9-E219-4B6A-BABF-8E806B135D92}" sibTransId="{95BADD59-221A-4F76-97F3-683A6F21C915}"/>
    <dgm:cxn modelId="{75865BD6-75DC-4F00-A629-7C0FF5C48488}" type="presOf" srcId="{D16A2605-2BEB-4D34-AD88-C3ABF3325678}" destId="{A6671C14-DE48-4CFD-8EBB-7CC5278F0043}" srcOrd="0" destOrd="0" presId="urn:microsoft.com/office/officeart/2005/8/layout/list1"/>
    <dgm:cxn modelId="{0D76B0FC-3B4F-4355-8EAB-9F4C0FA10084}" type="presParOf" srcId="{2EDDC087-4963-485F-A78E-DF541B452555}" destId="{DAC67173-9477-43F2-8993-86CE462BB076}" srcOrd="0" destOrd="0" presId="urn:microsoft.com/office/officeart/2005/8/layout/list1"/>
    <dgm:cxn modelId="{49E93CD5-4410-4254-A902-432231C4D774}" type="presParOf" srcId="{DAC67173-9477-43F2-8993-86CE462BB076}" destId="{67892B80-3FC9-4A88-98C4-5DA8912D6C80}" srcOrd="0" destOrd="0" presId="urn:microsoft.com/office/officeart/2005/8/layout/list1"/>
    <dgm:cxn modelId="{90903E12-AE47-46D8-804E-B3F4F9B30110}" type="presParOf" srcId="{DAC67173-9477-43F2-8993-86CE462BB076}" destId="{E99B2EBC-F2C7-4ECC-A7A0-7C79216085A8}" srcOrd="1" destOrd="0" presId="urn:microsoft.com/office/officeart/2005/8/layout/list1"/>
    <dgm:cxn modelId="{513774BB-51E3-4EB4-B602-4EC36681CE3B}" type="presParOf" srcId="{2EDDC087-4963-485F-A78E-DF541B452555}" destId="{437625FE-5AF8-4554-A96C-043E70FE72A1}" srcOrd="1" destOrd="0" presId="urn:microsoft.com/office/officeart/2005/8/layout/list1"/>
    <dgm:cxn modelId="{BDADB9B8-BE13-46E9-AD4F-AA4DA867EFA3}" type="presParOf" srcId="{2EDDC087-4963-485F-A78E-DF541B452555}" destId="{C94705D3-2379-4DB3-BC94-D1CD30D7BE3D}" srcOrd="2" destOrd="0" presId="urn:microsoft.com/office/officeart/2005/8/layout/list1"/>
    <dgm:cxn modelId="{A0D5116E-D452-42D1-AED3-875AF0DEB52D}" type="presParOf" srcId="{2EDDC087-4963-485F-A78E-DF541B452555}" destId="{D56A0C71-BDDB-4B5C-8F4F-0A0045696E3E}" srcOrd="3" destOrd="0" presId="urn:microsoft.com/office/officeart/2005/8/layout/list1"/>
    <dgm:cxn modelId="{E4D50B27-45C5-42C6-9F3A-CBA9CCD74625}" type="presParOf" srcId="{2EDDC087-4963-485F-A78E-DF541B452555}" destId="{EE03C6BC-6FFE-4EFD-A94D-954202DA8E18}" srcOrd="4" destOrd="0" presId="urn:microsoft.com/office/officeart/2005/8/layout/list1"/>
    <dgm:cxn modelId="{5022B5D4-F8E0-43CF-B4DE-69958B5AD81C}" type="presParOf" srcId="{EE03C6BC-6FFE-4EFD-A94D-954202DA8E18}" destId="{7A14DD14-A23B-4DA3-90DB-58A325E3F29E}" srcOrd="0" destOrd="0" presId="urn:microsoft.com/office/officeart/2005/8/layout/list1"/>
    <dgm:cxn modelId="{FA730840-C400-4634-82C9-A45C73337E89}" type="presParOf" srcId="{EE03C6BC-6FFE-4EFD-A94D-954202DA8E18}" destId="{CE0ED5AF-C4E9-4F46-BE7F-DADF532FEFA5}" srcOrd="1" destOrd="0" presId="urn:microsoft.com/office/officeart/2005/8/layout/list1"/>
    <dgm:cxn modelId="{5AD8902A-32AF-4E94-B14C-DB5FF9F1E41C}" type="presParOf" srcId="{2EDDC087-4963-485F-A78E-DF541B452555}" destId="{7B42ADEC-B43E-47DD-8C10-3328195F0EAA}" srcOrd="5" destOrd="0" presId="urn:microsoft.com/office/officeart/2005/8/layout/list1"/>
    <dgm:cxn modelId="{82D1E044-A91A-4606-95CA-27438EFA4CE9}" type="presParOf" srcId="{2EDDC087-4963-485F-A78E-DF541B452555}" destId="{F5B16EE2-5B8A-4EEE-81B7-8AD3B787AD53}" srcOrd="6" destOrd="0" presId="urn:microsoft.com/office/officeart/2005/8/layout/list1"/>
    <dgm:cxn modelId="{2246C7FD-D4DB-4D2C-9837-129F5A31782B}" type="presParOf" srcId="{2EDDC087-4963-485F-A78E-DF541B452555}" destId="{D9ACAB03-AD7B-4E99-8C7A-4E3BB8657703}" srcOrd="7" destOrd="0" presId="urn:microsoft.com/office/officeart/2005/8/layout/list1"/>
    <dgm:cxn modelId="{61241BDA-F495-4BB7-B8E9-71F5891E385D}" type="presParOf" srcId="{2EDDC087-4963-485F-A78E-DF541B452555}" destId="{6DFD6265-64B0-4B1E-83EC-86EAE5D9E124}" srcOrd="8" destOrd="0" presId="urn:microsoft.com/office/officeart/2005/8/layout/list1"/>
    <dgm:cxn modelId="{BA80EB58-F541-44C8-AA63-97761611017E}" type="presParOf" srcId="{6DFD6265-64B0-4B1E-83EC-86EAE5D9E124}" destId="{A6671C14-DE48-4CFD-8EBB-7CC5278F0043}" srcOrd="0" destOrd="0" presId="urn:microsoft.com/office/officeart/2005/8/layout/list1"/>
    <dgm:cxn modelId="{4B79F28F-5D80-45EF-B233-FBF3C5E05712}" type="presParOf" srcId="{6DFD6265-64B0-4B1E-83EC-86EAE5D9E124}" destId="{75F8ECA8-38F5-4A0C-9E1A-B0171EFA8AF2}" srcOrd="1" destOrd="0" presId="urn:microsoft.com/office/officeart/2005/8/layout/list1"/>
    <dgm:cxn modelId="{D837799D-AC5F-46FD-A03C-2364F8C907D4}" type="presParOf" srcId="{2EDDC087-4963-485F-A78E-DF541B452555}" destId="{C9C8B312-02CD-4D24-A7DB-146E68BD43AC}" srcOrd="9" destOrd="0" presId="urn:microsoft.com/office/officeart/2005/8/layout/list1"/>
    <dgm:cxn modelId="{C57D8074-C650-4856-9ADD-488986D8E9F8}" type="presParOf" srcId="{2EDDC087-4963-485F-A78E-DF541B452555}" destId="{01851410-5E77-4930-B4AB-16CA626CCC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F756F1-0C41-4AD3-96D7-0AD1FC8725AB}" type="doc">
      <dgm:prSet loTypeId="urn:microsoft.com/office/officeart/2005/8/layout/vList6" loCatId="list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346F4B9B-B7FD-498E-AC30-808918E681A1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Расход за 9 месяцев 2011 года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AD1BB5B-4027-4BBE-9A58-7A294E349D9C}" type="parTrans" cxnId="{0723102C-A9C4-44BE-85E5-9D570CA34446}">
      <dgm:prSet/>
      <dgm:spPr/>
      <dgm:t>
        <a:bodyPr/>
        <a:lstStyle/>
        <a:p>
          <a:endParaRPr lang="ru-RU"/>
        </a:p>
      </dgm:t>
    </dgm:pt>
    <dgm:pt modelId="{C152CE0E-B9B5-48B1-9D4D-FE20E89FC48F}" type="sibTrans" cxnId="{0723102C-A9C4-44BE-85E5-9D570CA34446}">
      <dgm:prSet/>
      <dgm:spPr/>
      <dgm:t>
        <a:bodyPr/>
        <a:lstStyle/>
        <a:p>
          <a:endParaRPr lang="ru-RU"/>
        </a:p>
      </dgm:t>
    </dgm:pt>
    <dgm:pt modelId="{534D8AF7-D210-4113-9BC4-B3CB1CAD5F93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39 областных целевых программ на общую сумму 2 423,3 млн. рублей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D788BC5-7969-4A71-A5CD-1FF5932358AE}" type="parTrans" cxnId="{19742CF1-D66B-4AEE-8781-4B8C358CCCBD}">
      <dgm:prSet/>
      <dgm:spPr/>
      <dgm:t>
        <a:bodyPr/>
        <a:lstStyle/>
        <a:p>
          <a:endParaRPr lang="ru-RU"/>
        </a:p>
      </dgm:t>
    </dgm:pt>
    <dgm:pt modelId="{804CDC8F-E4F6-451F-ABDC-511E5536C41E}" type="sibTrans" cxnId="{19742CF1-D66B-4AEE-8781-4B8C358CCCBD}">
      <dgm:prSet/>
      <dgm:spPr/>
      <dgm:t>
        <a:bodyPr/>
        <a:lstStyle/>
        <a:p>
          <a:endParaRPr lang="ru-RU"/>
        </a:p>
      </dgm:t>
    </dgm:pt>
    <dgm:pt modelId="{82D8D799-92F3-477E-B852-DC4BBA00F82E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Расход за 9 месяцев 2012 года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4345D48-DD1F-4564-8559-D9AF98F0BDDD}" type="parTrans" cxnId="{B285C30B-C392-4862-BE83-652D82C6330B}">
      <dgm:prSet/>
      <dgm:spPr/>
      <dgm:t>
        <a:bodyPr/>
        <a:lstStyle/>
        <a:p>
          <a:endParaRPr lang="ru-RU"/>
        </a:p>
      </dgm:t>
    </dgm:pt>
    <dgm:pt modelId="{0F29B538-AF05-4EB4-B6DE-77E129078695}" type="sibTrans" cxnId="{B285C30B-C392-4862-BE83-652D82C6330B}">
      <dgm:prSet/>
      <dgm:spPr/>
      <dgm:t>
        <a:bodyPr/>
        <a:lstStyle/>
        <a:p>
          <a:endParaRPr lang="ru-RU"/>
        </a:p>
      </dgm:t>
    </dgm:pt>
    <dgm:pt modelId="{F72FB82D-D010-49A6-B87E-2F71817F7D36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37 областных целевых программ на общую сумму 2 824,4 млн. рублей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2F92F2A-258D-4AAE-BB94-94D524875DD1}" type="parTrans" cxnId="{F50A9C54-DEF9-4E24-B146-B580CCB47DDD}">
      <dgm:prSet/>
      <dgm:spPr/>
      <dgm:t>
        <a:bodyPr/>
        <a:lstStyle/>
        <a:p>
          <a:endParaRPr lang="ru-RU"/>
        </a:p>
      </dgm:t>
    </dgm:pt>
    <dgm:pt modelId="{F29AB431-F3B4-419F-83B9-09A9422F90CF}" type="sibTrans" cxnId="{F50A9C54-DEF9-4E24-B146-B580CCB47DDD}">
      <dgm:prSet/>
      <dgm:spPr/>
      <dgm:t>
        <a:bodyPr/>
        <a:lstStyle/>
        <a:p>
          <a:endParaRPr lang="ru-RU"/>
        </a:p>
      </dgm:t>
    </dgm:pt>
    <dgm:pt modelId="{F49C4FD4-AB10-4D1C-9D2B-0B74E7C225EF}" type="pres">
      <dgm:prSet presAssocID="{B3F756F1-0C41-4AD3-96D7-0AD1FC8725A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09F190-7CB1-416F-8510-D25274A362E1}" type="pres">
      <dgm:prSet presAssocID="{346F4B9B-B7FD-498E-AC30-808918E681A1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610F70D-E8EB-4835-8F4A-DCABBABC82DD}" type="pres">
      <dgm:prSet presAssocID="{346F4B9B-B7FD-498E-AC30-808918E681A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B9CFC-F027-44DF-BAFC-958F52D50BA6}" type="pres">
      <dgm:prSet presAssocID="{346F4B9B-B7FD-498E-AC30-808918E681A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41B1C-B35C-4931-AA7A-D072BC1AE5DC}" type="pres">
      <dgm:prSet presAssocID="{C152CE0E-B9B5-48B1-9D4D-FE20E89FC48F}" presName="spacing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D3F7887-EDC6-4A15-813B-E1FB7235EDC5}" type="pres">
      <dgm:prSet presAssocID="{82D8D799-92F3-477E-B852-DC4BBA00F82E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BEEF063-43B0-484A-BFF9-C9201824D648}" type="pres">
      <dgm:prSet presAssocID="{82D8D799-92F3-477E-B852-DC4BBA00F82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84A35-9ED8-495B-AB35-DDE6C2834AA4}" type="pres">
      <dgm:prSet presAssocID="{82D8D799-92F3-477E-B852-DC4BBA00F82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C4343D-8574-4C5D-877E-2D778225B010}" type="presOf" srcId="{534D8AF7-D210-4113-9BC4-B3CB1CAD5F93}" destId="{296B9CFC-F027-44DF-BAFC-958F52D50BA6}" srcOrd="0" destOrd="0" presId="urn:microsoft.com/office/officeart/2005/8/layout/vList6"/>
    <dgm:cxn modelId="{FE925FA8-BD93-44B5-AC8E-928D7088E884}" type="presOf" srcId="{82D8D799-92F3-477E-B852-DC4BBA00F82E}" destId="{2BEEF063-43B0-484A-BFF9-C9201824D648}" srcOrd="0" destOrd="0" presId="urn:microsoft.com/office/officeart/2005/8/layout/vList6"/>
    <dgm:cxn modelId="{7CBC6106-F207-4650-B1A1-0437B1836706}" type="presOf" srcId="{F72FB82D-D010-49A6-B87E-2F71817F7D36}" destId="{21084A35-9ED8-495B-AB35-DDE6C2834AA4}" srcOrd="0" destOrd="0" presId="urn:microsoft.com/office/officeart/2005/8/layout/vList6"/>
    <dgm:cxn modelId="{065EF1FE-263E-49BF-82C0-480E6FBFF6FF}" type="presOf" srcId="{346F4B9B-B7FD-498E-AC30-808918E681A1}" destId="{B610F70D-E8EB-4835-8F4A-DCABBABC82DD}" srcOrd="0" destOrd="0" presId="urn:microsoft.com/office/officeart/2005/8/layout/vList6"/>
    <dgm:cxn modelId="{F50A9C54-DEF9-4E24-B146-B580CCB47DDD}" srcId="{82D8D799-92F3-477E-B852-DC4BBA00F82E}" destId="{F72FB82D-D010-49A6-B87E-2F71817F7D36}" srcOrd="0" destOrd="0" parTransId="{72F92F2A-258D-4AAE-BB94-94D524875DD1}" sibTransId="{F29AB431-F3B4-419F-83B9-09A9422F90CF}"/>
    <dgm:cxn modelId="{EE7DE29D-A07C-4608-9D53-775317846664}" type="presOf" srcId="{B3F756F1-0C41-4AD3-96D7-0AD1FC8725AB}" destId="{F49C4FD4-AB10-4D1C-9D2B-0B74E7C225EF}" srcOrd="0" destOrd="0" presId="urn:microsoft.com/office/officeart/2005/8/layout/vList6"/>
    <dgm:cxn modelId="{0723102C-A9C4-44BE-85E5-9D570CA34446}" srcId="{B3F756F1-0C41-4AD3-96D7-0AD1FC8725AB}" destId="{346F4B9B-B7FD-498E-AC30-808918E681A1}" srcOrd="0" destOrd="0" parTransId="{CAD1BB5B-4027-4BBE-9A58-7A294E349D9C}" sibTransId="{C152CE0E-B9B5-48B1-9D4D-FE20E89FC48F}"/>
    <dgm:cxn modelId="{B285C30B-C392-4862-BE83-652D82C6330B}" srcId="{B3F756F1-0C41-4AD3-96D7-0AD1FC8725AB}" destId="{82D8D799-92F3-477E-B852-DC4BBA00F82E}" srcOrd="1" destOrd="0" parTransId="{D4345D48-DD1F-4564-8559-D9AF98F0BDDD}" sibTransId="{0F29B538-AF05-4EB4-B6DE-77E129078695}"/>
    <dgm:cxn modelId="{19742CF1-D66B-4AEE-8781-4B8C358CCCBD}" srcId="{346F4B9B-B7FD-498E-AC30-808918E681A1}" destId="{534D8AF7-D210-4113-9BC4-B3CB1CAD5F93}" srcOrd="0" destOrd="0" parTransId="{1D788BC5-7969-4A71-A5CD-1FF5932358AE}" sibTransId="{804CDC8F-E4F6-451F-ABDC-511E5536C41E}"/>
    <dgm:cxn modelId="{10D09E5D-E377-4AE1-B765-D5110F893384}" type="presParOf" srcId="{F49C4FD4-AB10-4D1C-9D2B-0B74E7C225EF}" destId="{7E09F190-7CB1-416F-8510-D25274A362E1}" srcOrd="0" destOrd="0" presId="urn:microsoft.com/office/officeart/2005/8/layout/vList6"/>
    <dgm:cxn modelId="{FA0D2D5D-C303-449C-90BA-6C487763950A}" type="presParOf" srcId="{7E09F190-7CB1-416F-8510-D25274A362E1}" destId="{B610F70D-E8EB-4835-8F4A-DCABBABC82DD}" srcOrd="0" destOrd="0" presId="urn:microsoft.com/office/officeart/2005/8/layout/vList6"/>
    <dgm:cxn modelId="{C68A9BD6-538E-413E-B915-7859C5D415E8}" type="presParOf" srcId="{7E09F190-7CB1-416F-8510-D25274A362E1}" destId="{296B9CFC-F027-44DF-BAFC-958F52D50BA6}" srcOrd="1" destOrd="0" presId="urn:microsoft.com/office/officeart/2005/8/layout/vList6"/>
    <dgm:cxn modelId="{93CE888A-8A09-40CE-85D5-D4AA616FE14B}" type="presParOf" srcId="{F49C4FD4-AB10-4D1C-9D2B-0B74E7C225EF}" destId="{31C41B1C-B35C-4931-AA7A-D072BC1AE5DC}" srcOrd="1" destOrd="0" presId="urn:microsoft.com/office/officeart/2005/8/layout/vList6"/>
    <dgm:cxn modelId="{38341623-9AB3-4563-9FE6-01E428F9FD5A}" type="presParOf" srcId="{F49C4FD4-AB10-4D1C-9D2B-0B74E7C225EF}" destId="{4D3F7887-EDC6-4A15-813B-E1FB7235EDC5}" srcOrd="2" destOrd="0" presId="urn:microsoft.com/office/officeart/2005/8/layout/vList6"/>
    <dgm:cxn modelId="{685B7743-08D2-4B87-BBB5-746E2B0F2A10}" type="presParOf" srcId="{4D3F7887-EDC6-4A15-813B-E1FB7235EDC5}" destId="{2BEEF063-43B0-484A-BFF9-C9201824D648}" srcOrd="0" destOrd="0" presId="urn:microsoft.com/office/officeart/2005/8/layout/vList6"/>
    <dgm:cxn modelId="{5F42BE2B-C57C-45F1-9E29-206B7B772413}" type="presParOf" srcId="{4D3F7887-EDC6-4A15-813B-E1FB7235EDC5}" destId="{21084A35-9ED8-495B-AB35-DDE6C2834AA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647815-330F-4BD6-A6C2-41617A4501F3}" type="datetimeFigureOut">
              <a:rPr lang="ru-RU"/>
              <a:pPr>
                <a:defRPr/>
              </a:pPr>
              <a:t>27.11.2012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00219D-A837-4AB1-9CEE-4D0BFA7BD1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E80D7-9017-4DA6-8C39-7248AA6C595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F5696F-016E-45C5-A7B7-76BBB484E8A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A3245F-4C04-4AD2-807C-79E05A841F9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54A773-B116-41AD-87E2-391915CA4F8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99C647-FBC3-4F90-A48E-5C7936DBCEF2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D2455C-100D-4C7B-B0C3-8268D90F5BE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FC42316-EA40-4C09-95EF-7F0FBD776A4E}" type="datetimeFigureOut">
              <a:rPr lang="ru-RU"/>
              <a:pPr>
                <a:defRPr/>
              </a:pPr>
              <a:t>27.11.2012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A8AD587-81E1-42F3-91F1-3093017ED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EAE56-3157-4114-AF13-E8AED785EC0F}" type="datetimeFigureOut">
              <a:rPr lang="ru-RU"/>
              <a:pPr>
                <a:defRPr/>
              </a:pPr>
              <a:t>27.11.2012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68F-8AAE-4A8C-8F80-DF2B337724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1AE9F0-595F-4055-8494-636845721B41}" type="datetimeFigureOut">
              <a:rPr lang="ru-RU"/>
              <a:pPr>
                <a:defRPr/>
              </a:pPr>
              <a:t>27.11.2012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5203342-9821-420F-8AF9-F1E5EEBCFC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500188" y="3957638"/>
            <a:ext cx="3668712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649C-EFDC-4FB9-A4A2-7B031C629F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C5E70-F22E-4A9A-8432-1A6ED0736A5B}" type="datetimeFigureOut">
              <a:rPr lang="ru-RU"/>
              <a:pPr>
                <a:defRPr/>
              </a:pPr>
              <a:t>27.11.2012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2C47A-7882-48F4-B8D4-4E5BC885BD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A09A19E-8FDE-489F-9A3D-DF6021B08F36}" type="datetimeFigureOut">
              <a:rPr lang="ru-RU"/>
              <a:pPr>
                <a:defRPr/>
              </a:pPr>
              <a:t>27.11.2012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8E5465-F83A-4A13-8241-D7B2C32FE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5135-65AA-4BBA-BA09-0BD785CB657C}" type="datetimeFigureOut">
              <a:rPr lang="ru-RU"/>
              <a:pPr>
                <a:defRPr/>
              </a:pPr>
              <a:t>27.11.2012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22362-DE00-4A7B-BD27-5F37C1EB7C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3F430-4221-47E9-ADF2-162AFF879310}" type="datetimeFigureOut">
              <a:rPr lang="ru-RU"/>
              <a:pPr>
                <a:defRPr/>
              </a:pPr>
              <a:t>27.11.2012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91691-096F-433D-AD6C-19E5F5B583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7559-73AE-4BA0-8FA5-A8BB0C713F6C}" type="datetimeFigureOut">
              <a:rPr lang="ru-RU"/>
              <a:pPr>
                <a:defRPr/>
              </a:pPr>
              <a:t>27.11.2012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949B9-F9A3-435A-AE0D-37AEE97EF1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E347-3B27-4CFF-A870-CAFD5D796674}" type="datetimeFigureOut">
              <a:rPr lang="ru-RU"/>
              <a:pPr>
                <a:defRPr/>
              </a:pPr>
              <a:t>27.11.2012</a:t>
            </a:fld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5C5D-535B-4EA0-9F15-295C1B1E2F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F98B3-C426-45F7-AB1E-3CF3BF1CFAC9}" type="datetimeFigureOut">
              <a:rPr lang="ru-RU"/>
              <a:pPr>
                <a:defRPr/>
              </a:pPr>
              <a:t>27.11.2012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651A1-9AB3-4F60-90AF-0497A8A785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C5C5E6-EF11-4D7F-A8AE-B98FB83E890A}" type="datetimeFigureOut">
              <a:rPr lang="ru-RU"/>
              <a:pPr>
                <a:defRPr/>
              </a:pPr>
              <a:t>27.11.2012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9F711D-9452-4C67-9BF4-4B6C4E794A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 smtClean="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85B2D82E-9A16-4009-897A-6312662CCE7F}" type="datetimeFigureOut">
              <a:rPr lang="ru-RU"/>
              <a:pPr>
                <a:defRPr/>
              </a:pPr>
              <a:t>27.11.2012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 dirty="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2ECFAEE0-9E71-4A25-9EA5-627310D048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2" r:id="rId2"/>
    <p:sldLayoutId id="2147483844" r:id="rId3"/>
    <p:sldLayoutId id="2147483841" r:id="rId4"/>
    <p:sldLayoutId id="2147483840" r:id="rId5"/>
    <p:sldLayoutId id="2147483839" r:id="rId6"/>
    <p:sldLayoutId id="2147483838" r:id="rId7"/>
    <p:sldLayoutId id="2147483837" r:id="rId8"/>
    <p:sldLayoutId id="2147483845" r:id="rId9"/>
    <p:sldLayoutId id="2147483836" r:id="rId10"/>
    <p:sldLayoutId id="2147483846" r:id="rId11"/>
    <p:sldLayoutId id="214748384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000125"/>
            <a:ext cx="8243888" cy="38576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333399"/>
                </a:solidFill>
              </a:rPr>
              <a:t/>
            </a:r>
            <a:br>
              <a:rPr lang="ru-RU" i="1" dirty="0" smtClean="0">
                <a:solidFill>
                  <a:srgbClr val="333399"/>
                </a:solidFill>
              </a:rPr>
            </a:br>
            <a:r>
              <a:rPr lang="ru-RU" i="1" dirty="0" smtClean="0">
                <a:solidFill>
                  <a:srgbClr val="333399"/>
                </a:solidFill>
              </a:rPr>
              <a:t/>
            </a:r>
            <a:br>
              <a:rPr lang="ru-RU" i="1" dirty="0" smtClean="0">
                <a:solidFill>
                  <a:srgbClr val="333399"/>
                </a:solidFill>
              </a:rPr>
            </a:br>
            <a:r>
              <a:rPr lang="ru-RU" sz="5800" dirty="0" smtClean="0">
                <a:solidFill>
                  <a:srgbClr val="E2A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Об   исполнении </a:t>
            </a:r>
            <a:br>
              <a:rPr lang="ru-RU" sz="5800" dirty="0" smtClean="0">
                <a:solidFill>
                  <a:srgbClr val="E2A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5800" dirty="0" smtClean="0">
                <a:solidFill>
                  <a:srgbClr val="E2A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областного   бюджета  Ульяновской   области</a:t>
            </a:r>
            <a:br>
              <a:rPr lang="ru-RU" sz="5800" dirty="0" smtClean="0">
                <a:solidFill>
                  <a:srgbClr val="E2A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5800" dirty="0" smtClean="0">
                <a:solidFill>
                  <a:srgbClr val="E2A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  9  месяцев </a:t>
            </a:r>
            <a:br>
              <a:rPr lang="ru-RU" sz="5800" dirty="0" smtClean="0">
                <a:solidFill>
                  <a:srgbClr val="E2A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5800" dirty="0" smtClean="0">
                <a:solidFill>
                  <a:srgbClr val="E2A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2012 года</a:t>
            </a:r>
            <a:endParaRPr lang="en-US" sz="5800" i="1" dirty="0" smtClean="0">
              <a:solidFill>
                <a:srgbClr val="E2A7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362" name="Line 3"/>
          <p:cNvSpPr>
            <a:spLocks noChangeShapeType="1"/>
          </p:cNvSpPr>
          <p:nvPr/>
        </p:nvSpPr>
        <p:spPr bwMode="auto">
          <a:xfrm flipV="1">
            <a:off x="928688" y="714375"/>
            <a:ext cx="7812087" cy="635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857250" y="0"/>
            <a:ext cx="78914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80808"/>
              </a:solidFill>
              <a:latin typeface="Tahoma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финансов Ульяновской области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286000" y="6488113"/>
            <a:ext cx="459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Ульяновск, 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50" y="5214938"/>
            <a:ext cx="7572375" cy="106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90" b="1" dirty="0">
                <a:latin typeface="Times New Roman" pitchFamily="18" charset="0"/>
                <a:cs typeface="Times New Roman" pitchFamily="18" charset="0"/>
              </a:rPr>
              <a:t>Докладывает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Министр финансов – Максимушкина О.С</a:t>
            </a:r>
            <a:r>
              <a:rPr lang="ru-RU" sz="2400" b="1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7925" y="6115050"/>
            <a:ext cx="28860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расходов областного бюджета Ульяновской области на социально-культурную сферу за 9 месяцев 2011-2012 годов (млн.руб.)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76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449263" y="1520825"/>
          <a:ext cx="7340600" cy="4948238"/>
        </p:xfrm>
        <a:graphic>
          <a:graphicData uri="http://schemas.openxmlformats.org/presentationml/2006/ole">
            <p:oleObj spid="_x0000_s27650" r:id="rId3" imgW="7340220" imgH="4950381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85721" y="0"/>
            <a:ext cx="7786741" cy="10144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Динамика расходов областного бюджета Ульяновской области на национальную экономику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 9 месяцев 2011-2012 годов (млн.руб.)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8674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-50800" y="1020763"/>
          <a:ext cx="8531225" cy="5530850"/>
        </p:xfrm>
        <a:graphic>
          <a:graphicData uri="http://schemas.openxmlformats.org/presentationml/2006/ole">
            <p:oleObj spid="_x0000_s28674" r:id="rId4" imgW="8529043" imgH="5535648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48725" cy="92867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Областные целевые программы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9 месяцев 2011-2012 годов (млн.руб.)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Выгнутая вправо стрелка 7"/>
          <p:cNvSpPr/>
          <p:nvPr/>
        </p:nvSpPr>
        <p:spPr>
          <a:xfrm>
            <a:off x="7215188" y="2428875"/>
            <a:ext cx="785812" cy="2001838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+ 401,1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4283" y="0"/>
            <a:ext cx="7858179" cy="10144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межбюджетных трансфертов общего характера бюджетам муниципальных образований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 9 месяцев 2011-2012 годов (млн.руб.)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2770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92075" y="806450"/>
          <a:ext cx="8888413" cy="5959475"/>
        </p:xfrm>
        <a:graphic>
          <a:graphicData uri="http://schemas.openxmlformats.org/presentationml/2006/ole">
            <p:oleObj spid="_x0000_s32770" r:id="rId4" imgW="8888738" imgH="5962405" progId="Excel.Chart.8">
              <p:embed/>
            </p:oleObj>
          </a:graphicData>
        </a:graphic>
      </p:graphicFrame>
      <p:sp>
        <p:nvSpPr>
          <p:cNvPr id="5" name="Выгнутая вверх стрелка 4"/>
          <p:cNvSpPr/>
          <p:nvPr/>
        </p:nvSpPr>
        <p:spPr>
          <a:xfrm rot="19028449">
            <a:off x="2365375" y="3506788"/>
            <a:ext cx="1693863" cy="885825"/>
          </a:xfrm>
          <a:prstGeom prst="curvedDownArrow">
            <a:avLst>
              <a:gd name="adj1" fmla="val 25000"/>
              <a:gd name="adj2" fmla="val 5021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+ 697,6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0" y="1524000"/>
            <a:ext cx="8001000" cy="4714875"/>
          </a:xfrm>
        </p:spPr>
        <p:txBody>
          <a:bodyPr rtlCol="0"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6600" i="1" dirty="0" smtClean="0">
                <a:solidFill>
                  <a:srgbClr val="DE8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 за внимание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-180975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7239000" cy="928710"/>
          </a:xfrm>
        </p:spPr>
        <p:txBody>
          <a:bodyPr>
            <a:sp3d prstMaterial="softEdge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исполнения областного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Ульяновской области за 9 месяцев 2012 года  (млн. рублей)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92869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поступлений налоговых и неналоговых доходов областного бюджета Ульяновской области за 9 месяцев 2011-2012  годов (млн. рублей)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06400" y="1558925"/>
          <a:ext cx="7340600" cy="4948238"/>
        </p:xfrm>
        <a:graphic>
          <a:graphicData uri="http://schemas.openxmlformats.org/presentationml/2006/ole">
            <p:oleObj spid="_x0000_s18434" r:id="rId4" imgW="7340220" imgH="4944285" progId="Excel.Chart.8">
              <p:embed/>
            </p:oleObj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 rot="5400000">
            <a:off x="6430169" y="2999581"/>
            <a:ext cx="5715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786742" cy="72547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областного бюджета Ульяновской области за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месяцев 2012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Содержимое 3"/>
          <p:cNvGraphicFramePr>
            <a:graphicFrameLocks noGrp="1"/>
          </p:cNvGraphicFramePr>
          <p:nvPr>
            <p:ph idx="1"/>
          </p:nvPr>
        </p:nvGraphicFramePr>
        <p:xfrm>
          <a:off x="949325" y="806450"/>
          <a:ext cx="7788275" cy="5959475"/>
        </p:xfrm>
        <a:graphic>
          <a:graphicData uri="http://schemas.openxmlformats.org/presentationml/2006/ole">
            <p:oleObj spid="_x0000_s20482" r:id="rId3" imgW="7785267" imgH="596240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поступлений налога на прибыль организаций за 9 месяцев 2011 – 2012 годов (МЛН. руб.)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6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1592263"/>
          <a:ext cx="8331200" cy="4627562"/>
        </p:xfrm>
        <a:graphic>
          <a:graphicData uri="http://schemas.openxmlformats.org/presentationml/2006/ole">
            <p:oleObj spid="_x0000_s21506" r:id="rId3" imgW="8327858" imgH="462726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1472" y="228600"/>
            <a:ext cx="750099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Поступлений 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видов экономической деятельности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9 месяцев 2012 года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0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449263" y="1473200"/>
          <a:ext cx="7531100" cy="5006975"/>
        </p:xfrm>
        <a:graphic>
          <a:graphicData uri="http://schemas.openxmlformats.org/presentationml/2006/ole">
            <p:oleObj spid="_x0000_s22530" r:id="rId3" imgW="7529213" imgH="5005250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00035" y="0"/>
            <a:ext cx="7572427" cy="121442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поступления акцизов по подакцизным товарам (продукции) в областной бюджет Ульяновской области за 9 месяцев 2011-2012 годов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(млн. руб.)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6388" y="1020763"/>
          <a:ext cx="8316912" cy="5530850"/>
        </p:xfrm>
        <a:graphic>
          <a:graphicData uri="http://schemas.openxmlformats.org/presentationml/2006/ole">
            <p:oleObj spid="_x0000_s23554" r:id="rId4" imgW="8321761" imgH="5535648" progId="Excel.Chart.8">
              <p:embed/>
            </p:oleObj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71750" y="1500188"/>
            <a:ext cx="2500313" cy="500062"/>
          </a:xfrm>
          <a:prstGeom prst="rightArrow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+ 399,4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357563" y="3429000"/>
            <a:ext cx="2928937" cy="500063"/>
          </a:xfrm>
          <a:prstGeom prst="rightArrow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- 97,5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929313" y="2214563"/>
            <a:ext cx="2143125" cy="1000125"/>
          </a:xfrm>
          <a:prstGeom prst="wedgeRoundRectCallout">
            <a:avLst>
              <a:gd name="adj1" fmla="val -39091"/>
              <a:gd name="adj2" fmla="val 84569"/>
              <a:gd name="adj3" fmla="val 16667"/>
            </a:avLst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 счёт изменения федерального законодательства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00035" y="0"/>
            <a:ext cx="7572427" cy="1014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безвозмездных поступлений от других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бюджетов в бюджет Ульяновской области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9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месяцев 2011-2012 годов (млн. руб.)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2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6388" y="877888"/>
          <a:ext cx="8888412" cy="5816600"/>
        </p:xfrm>
        <a:graphic>
          <a:graphicData uri="http://schemas.openxmlformats.org/presentationml/2006/ole">
            <p:oleObj spid="_x0000_s25602" r:id="rId3" imgW="8888738" imgH="5816088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4282" y="228600"/>
            <a:ext cx="7786742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расходов областного бюджета Ульяновской области 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9 месяцев 2011-2012 годов (млн.руб.)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26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663575" y="1473200"/>
          <a:ext cx="7245350" cy="4792663"/>
        </p:xfrm>
        <a:graphic>
          <a:graphicData uri="http://schemas.openxmlformats.org/presentationml/2006/ole">
            <p:oleObj spid="_x0000_s26626" r:id="rId3" imgW="7242676" imgH="4791871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3478</TotalTime>
  <Words>30</Words>
  <Application>Microsoft Office PowerPoint</Application>
  <PresentationFormat>Экран (4:3)</PresentationFormat>
  <Paragraphs>19</Paragraphs>
  <Slides>14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Trebuchet MS</vt:lpstr>
      <vt:lpstr>Wingdings 2</vt:lpstr>
      <vt:lpstr>Wingdings</vt:lpstr>
      <vt:lpstr>Calibri</vt:lpstr>
      <vt:lpstr>Tahoma</vt:lpstr>
      <vt:lpstr>Times New Roman</vt:lpstr>
      <vt:lpstr>Monotype Corsiva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Министерство финансов Ульяновской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449</cp:revision>
  <dcterms:created xsi:type="dcterms:W3CDTF">2010-05-12T04:27:39Z</dcterms:created>
  <dcterms:modified xsi:type="dcterms:W3CDTF">2012-11-27T10:22:42Z</dcterms:modified>
</cp:coreProperties>
</file>